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47"/>
  </p:notesMasterIdLst>
  <p:sldIdLst>
    <p:sldId id="270" r:id="rId3"/>
    <p:sldId id="271" r:id="rId4"/>
    <p:sldId id="290" r:id="rId5"/>
    <p:sldId id="429" r:id="rId6"/>
    <p:sldId id="421" r:id="rId7"/>
    <p:sldId id="422" r:id="rId8"/>
    <p:sldId id="423" r:id="rId9"/>
    <p:sldId id="336" r:id="rId10"/>
    <p:sldId id="264" r:id="rId11"/>
    <p:sldId id="424" r:id="rId12"/>
    <p:sldId id="337" r:id="rId13"/>
    <p:sldId id="425" r:id="rId14"/>
    <p:sldId id="338" r:id="rId15"/>
    <p:sldId id="339" r:id="rId16"/>
    <p:sldId id="426" r:id="rId17"/>
    <p:sldId id="427" r:id="rId18"/>
    <p:sldId id="428" r:id="rId19"/>
    <p:sldId id="589" r:id="rId20"/>
    <p:sldId id="446" r:id="rId21"/>
    <p:sldId id="448" r:id="rId22"/>
    <p:sldId id="457" r:id="rId23"/>
    <p:sldId id="458" r:id="rId24"/>
    <p:sldId id="459" r:id="rId25"/>
    <p:sldId id="460" r:id="rId26"/>
    <p:sldId id="461" r:id="rId27"/>
    <p:sldId id="463" r:id="rId28"/>
    <p:sldId id="476" r:id="rId29"/>
    <p:sldId id="477" r:id="rId30"/>
    <p:sldId id="466" r:id="rId31"/>
    <p:sldId id="468" r:id="rId32"/>
    <p:sldId id="469" r:id="rId33"/>
    <p:sldId id="470" r:id="rId34"/>
    <p:sldId id="471" r:id="rId35"/>
    <p:sldId id="453" r:id="rId36"/>
    <p:sldId id="454" r:id="rId37"/>
    <p:sldId id="472" r:id="rId38"/>
    <p:sldId id="473" r:id="rId39"/>
    <p:sldId id="474" r:id="rId40"/>
    <p:sldId id="475" r:id="rId41"/>
    <p:sldId id="456" r:id="rId42"/>
    <p:sldId id="588" r:id="rId43"/>
    <p:sldId id="302" r:id="rId44"/>
    <p:sldId id="275" r:id="rId45"/>
    <p:sldId id="5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BE0B2-44BB-4322-8D63-DBF359A627FA}" v="59" dt="2018-10-27T09:16:4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ACBE0B2-44BB-4322-8D63-DBF359A627FA}"/>
    <pc:docChg chg="undo custSel addSld delSld modSld">
      <pc:chgData name="Rob Sewell" userId="c802df42025d5e1f" providerId="LiveId" clId="{8ACBE0B2-44BB-4322-8D63-DBF359A627FA}" dt="2018-10-27T09:16:49.951" v="172"/>
      <pc:docMkLst>
        <pc:docMk/>
      </pc:docMkLst>
      <pc:sldChg chg="modTransition">
        <pc:chgData name="Rob Sewell" userId="c802df42025d5e1f" providerId="LiveId" clId="{8ACBE0B2-44BB-4322-8D63-DBF359A627FA}" dt="2018-10-27T09:15:51.237" v="165"/>
        <pc:sldMkLst>
          <pc:docMk/>
          <pc:sldMk cId="3765531504" sldId="264"/>
        </pc:sldMkLst>
      </pc:sldChg>
      <pc:sldChg chg="addSp delSp modSp modTransition">
        <pc:chgData name="Rob Sewell" userId="c802df42025d5e1f" providerId="LiveId" clId="{8ACBE0B2-44BB-4322-8D63-DBF359A627FA}" dt="2018-10-27T09:14:42.502" v="157"/>
        <pc:sldMkLst>
          <pc:docMk/>
          <pc:sldMk cId="2890044983" sldId="270"/>
        </pc:sldMkLst>
        <pc:spChg chg="mod">
          <ac:chgData name="Rob Sewell" userId="c802df42025d5e1f" providerId="LiveId" clId="{8ACBE0B2-44BB-4322-8D63-DBF359A627FA}" dt="2018-10-21T07:01:25.976" v="2" actId="114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8ACBE0B2-44BB-4322-8D63-DBF359A627FA}" dt="2018-10-21T07:02:22.026" v="11" actId="20577"/>
          <ac:spMkLst>
            <pc:docMk/>
            <pc:sldMk cId="2890044983" sldId="270"/>
            <ac:spMk id="4" creationId="{00000000-0000-0000-0000-000000000000}"/>
          </ac:spMkLst>
        </pc:spChg>
        <pc:picChg chg="del">
          <ac:chgData name="Rob Sewell" userId="c802df42025d5e1f" providerId="LiveId" clId="{8ACBE0B2-44BB-4322-8D63-DBF359A627FA}" dt="2018-10-21T07:01:09.946" v="0" actId="478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8ACBE0B2-44BB-4322-8D63-DBF359A627FA}" dt="2018-10-21T07:04:39.873" v="16" actId="14100"/>
          <ac:picMkLst>
            <pc:docMk/>
            <pc:sldMk cId="2890044983" sldId="270"/>
            <ac:picMk id="1026" creationId="{EA2F16E8-3F1D-4283-823A-46B99D508985}"/>
          </ac:picMkLst>
        </pc:picChg>
        <pc:picChg chg="add mod">
          <ac:chgData name="Rob Sewell" userId="c802df42025d5e1f" providerId="LiveId" clId="{8ACBE0B2-44BB-4322-8D63-DBF359A627FA}" dt="2018-10-21T07:07:12.591" v="19" actId="1076"/>
          <ac:picMkLst>
            <pc:docMk/>
            <pc:sldMk cId="2890044983" sldId="270"/>
            <ac:picMk id="1028" creationId="{A0EB2C54-B4F5-424C-B1CB-37A8B6ECCF87}"/>
          </ac:picMkLst>
        </pc:picChg>
      </pc:sldChg>
      <pc:sldChg chg="modSp">
        <pc:chgData name="Rob Sewell" userId="c802df42025d5e1f" providerId="LiveId" clId="{8ACBE0B2-44BB-4322-8D63-DBF359A627FA}" dt="2018-10-21T07:08:32.337" v="27" actId="1076"/>
        <pc:sldMkLst>
          <pc:docMk/>
          <pc:sldMk cId="348070331" sldId="271"/>
        </pc:sldMkLst>
        <pc:spChg chg="mod">
          <ac:chgData name="Rob Sewell" userId="c802df42025d5e1f" providerId="LiveId" clId="{8ACBE0B2-44BB-4322-8D63-DBF359A627FA}" dt="2018-10-21T07:08:12.636" v="23" actId="403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08:32.337" v="27" actId="1076"/>
          <ac:spMkLst>
            <pc:docMk/>
            <pc:sldMk cId="348070331" sldId="271"/>
            <ac:spMk id="3" creationId="{00000000-0000-0000-0000-000000000000}"/>
          </ac:spMkLst>
        </pc:spChg>
      </pc:sldChg>
      <pc:sldChg chg="addSp modSp">
        <pc:chgData name="Rob Sewell" userId="c802df42025d5e1f" providerId="LiveId" clId="{8ACBE0B2-44BB-4322-8D63-DBF359A627FA}" dt="2018-10-27T09:11:16.281" v="141" actId="1076"/>
        <pc:sldMkLst>
          <pc:docMk/>
          <pc:sldMk cId="3997703935" sldId="275"/>
        </pc:sldMkLst>
        <pc:picChg chg="add mod">
          <ac:chgData name="Rob Sewell" userId="c802df42025d5e1f" providerId="LiveId" clId="{8ACBE0B2-44BB-4322-8D63-DBF359A627FA}" dt="2018-10-27T09:11:16.281" v="141" actId="1076"/>
          <ac:picMkLst>
            <pc:docMk/>
            <pc:sldMk cId="3997703935" sldId="275"/>
            <ac:picMk id="2" creationId="{8EC5D595-55C4-43C4-BB82-4610BE505B93}"/>
          </ac:picMkLst>
        </pc:picChg>
      </pc:sldChg>
      <pc:sldChg chg="modSp">
        <pc:chgData name="Rob Sewell" userId="c802df42025d5e1f" providerId="LiveId" clId="{8ACBE0B2-44BB-4322-8D63-DBF359A627FA}" dt="2018-10-21T07:12:06.612" v="97" actId="207"/>
        <pc:sldMkLst>
          <pc:docMk/>
          <pc:sldMk cId="695583612" sldId="290"/>
        </pc:sldMkLst>
        <pc:spChg chg="mod">
          <ac:chgData name="Rob Sewell" userId="c802df42025d5e1f" providerId="LiveId" clId="{8ACBE0B2-44BB-4322-8D63-DBF359A627FA}" dt="2018-10-21T07:09:11.504" v="41" actId="403"/>
          <ac:spMkLst>
            <pc:docMk/>
            <pc:sldMk cId="695583612" sldId="290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12:06.612" v="97" actId="207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8ACBE0B2-44BB-4322-8D63-DBF359A627FA}" dt="2018-10-21T07:09:38.272" v="49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8ACBE0B2-44BB-4322-8D63-DBF359A627FA}" dt="2018-10-21T07:11:47.476" v="95" actId="14100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8ACBE0B2-44BB-4322-8D63-DBF359A627FA}" dt="2018-10-21T07:11:36.756" v="92" actId="14100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8ACBE0B2-44BB-4322-8D63-DBF359A627FA}" dt="2018-10-21T07:10:36.399" v="75" actId="14100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8ACBE0B2-44BB-4322-8D63-DBF359A627FA}" dt="2018-10-21T07:10:02.655" v="60" actId="1076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8ACBE0B2-44BB-4322-8D63-DBF359A627FA}" dt="2018-10-21T07:11:44.983" v="94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8ACBE0B2-44BB-4322-8D63-DBF359A627FA}" dt="2018-10-21T07:11:40.754" v="93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8ACBE0B2-44BB-4322-8D63-DBF359A627FA}" dt="2018-10-21T07:10:50.617" v="78" actId="1076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8ACBE0B2-44BB-4322-8D63-DBF359A627FA}" dt="2018-10-21T07:09:23.923" v="43" actId="1076"/>
          <ac:picMkLst>
            <pc:docMk/>
            <pc:sldMk cId="695583612" sldId="290"/>
            <ac:picMk id="5" creationId="{2C2921B0-BFE5-4F3E-9A00-C6B01D7C5E83}"/>
          </ac:picMkLst>
        </pc:picChg>
        <pc:picChg chg="mod">
          <ac:chgData name="Rob Sewell" userId="c802df42025d5e1f" providerId="LiveId" clId="{8ACBE0B2-44BB-4322-8D63-DBF359A627FA}" dt="2018-10-21T07:11:08.924" v="84" actId="14100"/>
          <ac:picMkLst>
            <pc:docMk/>
            <pc:sldMk cId="695583612" sldId="290"/>
            <ac:picMk id="24" creationId="{146D41E1-76CB-4ECD-8274-ACC32F39DB87}"/>
          </ac:picMkLst>
        </pc:picChg>
        <pc:picChg chg="mod">
          <ac:chgData name="Rob Sewell" userId="c802df42025d5e1f" providerId="LiveId" clId="{8ACBE0B2-44BB-4322-8D63-DBF359A627FA}" dt="2018-10-21T07:11:56.032" v="96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8ACBE0B2-44BB-4322-8D63-DBF359A627FA}" dt="2018-10-21T07:10:42.854" v="77" actId="14100"/>
          <ac:picMkLst>
            <pc:docMk/>
            <pc:sldMk cId="695583612" sldId="290"/>
            <ac:picMk id="45" creationId="{1F620A42-153F-4D31-9680-7D3735142F3B}"/>
          </ac:picMkLst>
        </pc:picChg>
        <pc:picChg chg="mod">
          <ac:chgData name="Rob Sewell" userId="c802df42025d5e1f" providerId="LiveId" clId="{8ACBE0B2-44BB-4322-8D63-DBF359A627FA}" dt="2018-10-21T07:10:07.987" v="62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 setBg">
        <pc:chgData name="Rob Sewell" userId="c802df42025d5e1f" providerId="LiveId" clId="{8ACBE0B2-44BB-4322-8D63-DBF359A627FA}" dt="2018-10-21T07:14:26.963" v="137" actId="1076"/>
        <pc:sldMkLst>
          <pc:docMk/>
          <pc:sldMk cId="3474579323" sldId="302"/>
        </pc:sldMkLst>
        <pc:spChg chg="mod">
          <ac:chgData name="Rob Sewell" userId="c802df42025d5e1f" providerId="LiveId" clId="{8ACBE0B2-44BB-4322-8D63-DBF359A627FA}" dt="2018-10-21T07:13:30.812" v="114" actId="27636"/>
          <ac:spMkLst>
            <pc:docMk/>
            <pc:sldMk cId="3474579323" sldId="302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14:26.963" v="137" actId="1076"/>
          <ac:spMkLst>
            <pc:docMk/>
            <pc:sldMk cId="3474579323" sldId="302"/>
            <ac:spMk id="5" creationId="{00000000-0000-0000-0000-000000000000}"/>
          </ac:spMkLst>
        </pc:spChg>
      </pc:sldChg>
      <pc:sldChg chg="modTransition">
        <pc:chgData name="Rob Sewell" userId="c802df42025d5e1f" providerId="LiveId" clId="{8ACBE0B2-44BB-4322-8D63-DBF359A627FA}" dt="2018-10-27T09:14:55.537" v="158"/>
        <pc:sldMkLst>
          <pc:docMk/>
          <pc:sldMk cId="2363595960" sldId="429"/>
        </pc:sldMkLst>
      </pc:sldChg>
      <pc:sldChg chg="modSp setBg">
        <pc:chgData name="Rob Sewell" userId="c802df42025d5e1f" providerId="LiveId" clId="{8ACBE0B2-44BB-4322-8D63-DBF359A627FA}" dt="2018-10-21T07:12:56.697" v="100"/>
        <pc:sldMkLst>
          <pc:docMk/>
          <pc:sldMk cId="3726103297" sldId="588"/>
        </pc:sldMkLst>
        <pc:spChg chg="mod">
          <ac:chgData name="Rob Sewell" userId="c802df42025d5e1f" providerId="LiveId" clId="{8ACBE0B2-44BB-4322-8D63-DBF359A627FA}" dt="2018-10-21T07:12:45.978" v="99" actId="207"/>
          <ac:spMkLst>
            <pc:docMk/>
            <pc:sldMk cId="3726103297" sldId="588"/>
            <ac:spMk id="2" creationId="{00000000-0000-0000-0000-000000000000}"/>
          </ac:spMkLst>
        </pc:spChg>
      </pc:sldChg>
      <pc:sldChg chg="modTransition">
        <pc:chgData name="Rob Sewell" userId="c802df42025d5e1f" providerId="LiveId" clId="{8ACBE0B2-44BB-4322-8D63-DBF359A627FA}" dt="2018-10-27T09:16:49.951" v="172"/>
        <pc:sldMkLst>
          <pc:docMk/>
          <pc:sldMk cId="1873495842" sldId="589"/>
        </pc:sldMkLst>
      </pc:sldChg>
      <pc:sldChg chg="addSp modSp add modTransition modAnim">
        <pc:chgData name="Rob Sewell" userId="c802df42025d5e1f" providerId="LiveId" clId="{8ACBE0B2-44BB-4322-8D63-DBF359A627FA}" dt="2018-10-27T09:14:32.446" v="156"/>
        <pc:sldMkLst>
          <pc:docMk/>
          <pc:sldMk cId="2207771718" sldId="590"/>
        </pc:sldMkLst>
        <pc:spChg chg="add mod">
          <ac:chgData name="Rob Sewell" userId="c802df42025d5e1f" providerId="LiveId" clId="{8ACBE0B2-44BB-4322-8D63-DBF359A627FA}" dt="2018-10-27T09:12:35.046" v="155" actId="1076"/>
          <ac:spMkLst>
            <pc:docMk/>
            <pc:sldMk cId="2207771718" sldId="590"/>
            <ac:spMk id="5" creationId="{02948FEF-F478-4E44-8656-B58F697EB247}"/>
          </ac:spMkLst>
        </pc:spChg>
        <pc:spChg chg="mod">
          <ac:chgData name="Rob Sewell" userId="c802df42025d5e1f" providerId="LiveId" clId="{8ACBE0B2-44BB-4322-8D63-DBF359A627FA}" dt="2018-10-27T09:11:46.695" v="149" actId="1076"/>
          <ac:spMkLst>
            <pc:docMk/>
            <pc:sldMk cId="2207771718" sldId="590"/>
            <ac:spMk id="9" creationId="{93F27358-0AA8-48D6-94FD-F6FB41179DD5}"/>
          </ac:spMkLst>
        </pc:spChg>
        <pc:picChg chg="mod">
          <ac:chgData name="Rob Sewell" userId="c802df42025d5e1f" providerId="LiveId" clId="{8ACBE0B2-44BB-4322-8D63-DBF359A627FA}" dt="2018-10-27T09:11:53.893" v="150" actId="1076"/>
          <ac:picMkLst>
            <pc:docMk/>
            <pc:sldMk cId="2207771718" sldId="590"/>
            <ac:picMk id="2" creationId="{8EC5D595-55C4-43C4-BB82-4610BE505B93}"/>
          </ac:picMkLst>
        </pc:picChg>
        <pc:picChg chg="mod">
          <ac:chgData name="Rob Sewell" userId="c802df42025d5e1f" providerId="LiveId" clId="{8ACBE0B2-44BB-4322-8D63-DBF359A627FA}" dt="2018-10-27T09:12:28.413" v="154" actId="1076"/>
          <ac:picMkLst>
            <pc:docMk/>
            <pc:sldMk cId="2207771718" sldId="590"/>
            <ac:picMk id="8" creationId="{278E56BC-7EE7-494F-AD5E-AB9835856E68}"/>
          </ac:picMkLst>
        </pc:picChg>
      </pc:sldChg>
      <pc:sldChg chg="add del">
        <pc:chgData name="Rob Sewell" userId="c802df42025d5e1f" providerId="LiveId" clId="{8ACBE0B2-44BB-4322-8D63-DBF359A627FA}" dt="2018-10-27T09:11:20.879" v="142" actId="2696"/>
        <pc:sldMkLst>
          <pc:docMk/>
          <pc:sldMk cId="2312504187" sldId="59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4161A-9C43-47F8-895A-3365349F8C4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A32CE-ECE5-41AE-BA0B-1C8492B0B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44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F959-82F6-454F-9941-B80FF69AD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D41E3-E3C5-4EA8-BA0C-5F94A525B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B4824-55AA-4A56-B69F-96CBB11B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5E3A-3F30-45F5-99CE-F23FC311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57594-14AC-4684-9FBD-501E46C3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4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ED64-51F9-4A1B-A25C-A0D992A7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83334-8142-4826-B26D-2D2987243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E39F6-3BD1-494B-9B42-C2C7E7D2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528C-46E6-4A0D-AED4-476C115E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B310-1EF1-4949-A919-47E5215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2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09212-0CF9-467E-9CA5-30BC65C22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C02FC-A149-4646-B9E6-31B5CCAB1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1FFD-D4CB-40C1-BFF8-D008F2DC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1EA2-0C8B-4455-B7C9-062F6F4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B38A2-1D14-4ED9-A85C-8D6DF4BF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102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12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79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20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3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73269-CFF5-44E0-B3C2-5190CFC035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0720" y="2953122"/>
            <a:ext cx="3781748" cy="9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91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298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9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239A-D671-45C2-8C80-02D649FD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ED05-75AA-4594-91AF-A4C45D1DF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FF402-819D-4BC5-A8C3-307F0881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42551-CF46-471A-909F-EA78C8AB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6683-501E-44D2-A87B-7A5958E5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64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923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1140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90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73CF-9E60-4B8D-9D2A-9F07D5C0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303D-7E25-463B-B805-198D8202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E5D2D-7248-4EE9-809F-DE45F38F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68999-E2AE-4F7C-BC52-777C9BFC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65CC0-E05D-4C37-8FFF-2CFAAE8C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56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9257-5E75-4F2A-8527-22083588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4027-5181-4805-9EF7-FD6C0041B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49894-1D70-4EE1-B5F7-6B2D231E2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F96EE-FFA1-4A67-9C7B-91641957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FC32-A9C0-4556-9921-FA3ECD38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C3C-92C9-45F9-AC53-92A8A59D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2A55-14F7-46D2-843C-BFFAABEA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5B39-1953-4823-BA00-69E63E880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C84D2-66E8-415A-8A4B-0CAAD13BD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36C9F-87CE-4334-B69B-BD654E4C6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7AC0D-37B4-4661-9F91-016F1EFA9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848F4-EE8D-4E73-8788-A0B20E43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92407-DC2A-45A0-A64B-A1574699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6BC2C-1A69-41C3-860D-CD4BD28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0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6EF2-D4AD-497B-B7A0-1E3DD7C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0EE77-2BCB-4273-8FA3-EA875CE4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E4BC4-D4D6-4E52-BA21-27B2D48D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02200-342D-4679-8255-FC436340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1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E6F72-9C17-487B-AB78-E68DFB4A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AC67A-4305-4088-A6E4-2BF7897D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2CB39-2D62-45C4-81A4-E37F022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02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3557-3C0A-4662-9189-3A789212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19F1-6235-4D66-9DA1-18CBCB74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373E6-C2A5-4110-B889-586A91999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F0F75-F408-4BE7-968C-6008416E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1161-7D10-4682-96EA-365EB3B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00578-9233-4C6B-8A00-8A849778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84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C221-5C16-4511-BC84-423E0025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F1368-9FEC-4636-A1AB-7BC67525A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7A196-D9AC-43A6-86EC-AA461EFC0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04024-3B7D-45D2-99FB-22E14BD1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4B1C8-73CB-4DBC-ADD1-A7A365D7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6785C-D6CF-4AFD-84F2-02308A5D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19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CA5AE-47B4-4C10-8924-057F6057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9CBB6-76AC-43B0-A537-93E1AE2B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C3D25-69F8-4C97-9C27-9B896C491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2EBD-E1BD-4E2C-8463-E7326984FA63}" type="datetimeFigureOut">
              <a:rPr lang="en-GB" smtClean="0"/>
              <a:t>27/10/2018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8DDA-090D-4FFB-8EC2-CAC5C5FD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2F00F-1913-4109-9CA4-46B57618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30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i="0" dirty="0">
                <a:latin typeface="+mn-lt"/>
              </a:rPr>
              <a:t>Rob Sewell @sqldbawithbeard https://sqldbawith</a:t>
            </a:r>
            <a:r>
              <a:rPr lang="de-DE" sz="1800" i="0" dirty="0">
                <a:solidFill>
                  <a:srgbClr val="FF0000"/>
                </a:solidFill>
                <a:latin typeface="+mn-lt"/>
              </a:rPr>
              <a:t>A</a:t>
            </a:r>
            <a:r>
              <a:rPr lang="de-DE" sz="1800" i="0" dirty="0">
                <a:latin typeface="+mn-lt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dirty="0">
                <a:solidFill>
                  <a:schemeClr val="tx2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Writing PowerShell </a:t>
            </a:r>
          </a:p>
          <a:p>
            <a:r>
              <a:rPr lang="en-GB" sz="4501" dirty="0">
                <a:solidFill>
                  <a:schemeClr val="tx2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with VS Code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026" name="Picture 2" descr="https://avatars0.githubusercontent.com/u/11524380?s=400&amp;v=4">
            <a:extLst>
              <a:ext uri="{FF2B5EF4-FFF2-40B4-BE49-F238E27FC236}">
                <a16:creationId xmlns:a16="http://schemas.microsoft.com/office/drawing/2014/main" id="{EA2F16E8-3F1D-4283-823A-46B99D50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35" y="-30922"/>
            <a:ext cx="1859722" cy="18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d/Visual_Studio_Code_1.18_icon.svg/1200px-Visual_Studio_Code_1.18_icon.svg.png">
            <a:extLst>
              <a:ext uri="{FF2B5EF4-FFF2-40B4-BE49-F238E27FC236}">
                <a16:creationId xmlns:a16="http://schemas.microsoft.com/office/drawing/2014/main" id="{A0EB2C54-B4F5-424C-B1CB-37A8B6ECC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0" y="4918215"/>
            <a:ext cx="1885421" cy="18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E0CD-9254-4D40-AB42-CBD7F520812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017588" y="1152525"/>
            <a:ext cx="10156825" cy="47053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8" y="334963"/>
            <a:ext cx="11304588" cy="817562"/>
          </a:xfrm>
        </p:spPr>
        <p:txBody>
          <a:bodyPr/>
          <a:lstStyle/>
          <a:p>
            <a:pPr algn="ctr"/>
            <a:r>
              <a:rPr lang="en-CA" dirty="0"/>
              <a:t>Multi-Platform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2F285-9DCC-40B3-ADB7-9FA477DECB21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16B1F7-4273-4FC4-9C23-DDA08BF44666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320131" y="1152525"/>
            <a:ext cx="7551738" cy="44592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8894" y="332657"/>
            <a:ext cx="4294212" cy="717773"/>
          </a:xfrm>
        </p:spPr>
        <p:txBody>
          <a:bodyPr/>
          <a:lstStyle/>
          <a:p>
            <a:pPr algn="ctr"/>
            <a:r>
              <a:rPr lang="en-CA" dirty="0"/>
              <a:t>Multi-Language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C0DDA-BAE4-4660-804E-DB003A6C44F5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9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Multi-Language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type="body" sz="quarter" idx="13"/>
          </p:nvPr>
        </p:nvSpPr>
        <p:spPr>
          <a:xfrm>
            <a:off x="573291" y="1433571"/>
            <a:ext cx="4906098" cy="3267357"/>
          </a:xfrm>
        </p:spPr>
        <p:txBody>
          <a:bodyPr>
            <a:noAutofit/>
          </a:bodyPr>
          <a:lstStyle/>
          <a:p>
            <a:pPr algn="ctr"/>
            <a:r>
              <a:rPr lang="en-GB" sz="2666" dirty="0"/>
              <a:t>Batch</a:t>
            </a:r>
          </a:p>
          <a:p>
            <a:pPr algn="ctr"/>
            <a:r>
              <a:rPr lang="en-GB" sz="2666" dirty="0"/>
              <a:t>C#</a:t>
            </a:r>
          </a:p>
          <a:p>
            <a:pPr algn="ctr"/>
            <a:r>
              <a:rPr lang="en-GB" sz="2666" dirty="0"/>
              <a:t>C++</a:t>
            </a:r>
          </a:p>
          <a:p>
            <a:pPr algn="ctr"/>
            <a:r>
              <a:rPr lang="en-GB" sz="2666" dirty="0"/>
              <a:t>Clojure</a:t>
            </a:r>
          </a:p>
          <a:p>
            <a:pPr algn="ctr"/>
            <a:r>
              <a:rPr lang="en-GB" sz="2666" dirty="0"/>
              <a:t>Coffee Script</a:t>
            </a:r>
          </a:p>
          <a:p>
            <a:pPr algn="ctr"/>
            <a:r>
              <a:rPr lang="en-GB" sz="2666" dirty="0"/>
              <a:t>CSS</a:t>
            </a:r>
          </a:p>
          <a:p>
            <a:pPr algn="ctr"/>
            <a:r>
              <a:rPr lang="en-GB" sz="2666" dirty="0" err="1"/>
              <a:t>Dockerfile</a:t>
            </a:r>
            <a:endParaRPr lang="en-GB" sz="2666" dirty="0"/>
          </a:p>
          <a:p>
            <a:pPr algn="ctr"/>
            <a:r>
              <a:rPr lang="en-GB" sz="2666" dirty="0"/>
              <a:t>F#</a:t>
            </a:r>
          </a:p>
          <a:p>
            <a:pPr algn="ctr"/>
            <a:r>
              <a:rPr lang="en-GB" sz="2666" dirty="0"/>
              <a:t>Go</a:t>
            </a:r>
          </a:p>
          <a:p>
            <a:pPr algn="ctr"/>
            <a:r>
              <a:rPr lang="en-GB" sz="2666" dirty="0"/>
              <a:t>Groovy</a:t>
            </a:r>
          </a:p>
          <a:p>
            <a:pPr algn="ctr"/>
            <a:r>
              <a:rPr lang="en-GB" sz="2666" dirty="0"/>
              <a:t>Jade</a:t>
            </a:r>
          </a:p>
          <a:p>
            <a:pPr algn="ctr"/>
            <a:r>
              <a:rPr lang="en-GB" sz="2666" dirty="0"/>
              <a:t>Java</a:t>
            </a:r>
          </a:p>
          <a:p>
            <a:pPr algn="ctr"/>
            <a:r>
              <a:rPr lang="en-GB" sz="2666" dirty="0"/>
              <a:t>JavaScript</a:t>
            </a:r>
          </a:p>
          <a:p>
            <a:pPr algn="ctr"/>
            <a:r>
              <a:rPr lang="en-GB" sz="2666" dirty="0"/>
              <a:t>JSON</a:t>
            </a:r>
          </a:p>
          <a:p>
            <a:pPr algn="ctr"/>
            <a:r>
              <a:rPr lang="en-GB" sz="2666" dirty="0" err="1"/>
              <a:t>HandleBars</a:t>
            </a:r>
            <a:endParaRPr lang="en-GB" sz="2666" dirty="0"/>
          </a:p>
          <a:p>
            <a:pPr algn="ctr"/>
            <a:r>
              <a:rPr lang="en-GB" sz="2666" dirty="0"/>
              <a:t>HTML</a:t>
            </a:r>
          </a:p>
          <a:p>
            <a:pPr algn="ctr"/>
            <a:r>
              <a:rPr lang="en-GB" sz="2666" dirty="0" err="1"/>
              <a:t>Ini</a:t>
            </a:r>
            <a:endParaRPr lang="en-GB" sz="2666" dirty="0"/>
          </a:p>
          <a:p>
            <a:pPr algn="ctr"/>
            <a:r>
              <a:rPr lang="en-GB" sz="2666" dirty="0"/>
              <a:t>Less</a:t>
            </a:r>
          </a:p>
          <a:p>
            <a:endParaRPr lang="en-US" sz="2666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6480942" y="1433571"/>
            <a:ext cx="4906098" cy="3267357"/>
          </a:xfrm>
        </p:spPr>
        <p:txBody>
          <a:bodyPr>
            <a:noAutofit/>
          </a:bodyPr>
          <a:lstStyle/>
          <a:p>
            <a:pPr algn="ctr"/>
            <a:r>
              <a:rPr lang="en-GB" sz="2666" dirty="0"/>
              <a:t>Lua</a:t>
            </a:r>
          </a:p>
          <a:p>
            <a:pPr algn="ctr"/>
            <a:r>
              <a:rPr lang="en-GB" sz="2666" dirty="0" err="1"/>
              <a:t>Makefile</a:t>
            </a:r>
            <a:endParaRPr lang="en-GB" sz="2666" dirty="0"/>
          </a:p>
          <a:p>
            <a:pPr algn="ctr"/>
            <a:r>
              <a:rPr lang="en-GB" sz="2666" dirty="0"/>
              <a:t>Markdown</a:t>
            </a:r>
          </a:p>
          <a:p>
            <a:pPr algn="ctr"/>
            <a:r>
              <a:rPr lang="en-GB" sz="2666" dirty="0"/>
              <a:t>Objective-C</a:t>
            </a:r>
          </a:p>
          <a:p>
            <a:pPr algn="ctr"/>
            <a:r>
              <a:rPr lang="en-GB" sz="2666" dirty="0"/>
              <a:t>Perl</a:t>
            </a:r>
          </a:p>
          <a:p>
            <a:pPr algn="ctr"/>
            <a:r>
              <a:rPr lang="en-GB" sz="2666" dirty="0"/>
              <a:t>PHP</a:t>
            </a:r>
          </a:p>
          <a:p>
            <a:pPr algn="ctr"/>
            <a:r>
              <a:rPr lang="en-GB" sz="2666" dirty="0">
                <a:solidFill>
                  <a:srgbClr val="7030A0"/>
                </a:solidFill>
                <a:highlight>
                  <a:srgbClr val="FFFF00"/>
                </a:highlight>
              </a:rPr>
              <a:t>PowerShell</a:t>
            </a:r>
          </a:p>
          <a:p>
            <a:pPr algn="ctr"/>
            <a:r>
              <a:rPr lang="en-GB" sz="2666" dirty="0"/>
              <a:t>Python</a:t>
            </a:r>
          </a:p>
          <a:p>
            <a:pPr algn="ctr"/>
            <a:r>
              <a:rPr lang="en-GB" sz="2666" dirty="0"/>
              <a:t>R</a:t>
            </a:r>
          </a:p>
          <a:p>
            <a:pPr algn="ctr"/>
            <a:r>
              <a:rPr lang="en-GB" sz="2666" dirty="0"/>
              <a:t>Razor</a:t>
            </a:r>
          </a:p>
          <a:p>
            <a:pPr algn="ctr"/>
            <a:r>
              <a:rPr lang="en-GB" sz="2666" dirty="0"/>
              <a:t>Ruby</a:t>
            </a:r>
          </a:p>
          <a:p>
            <a:pPr algn="ctr"/>
            <a:r>
              <a:rPr lang="en-GB" sz="2666" dirty="0"/>
              <a:t>Rust</a:t>
            </a:r>
          </a:p>
          <a:p>
            <a:pPr algn="ctr"/>
            <a:r>
              <a:rPr lang="en-GB" sz="2666" dirty="0"/>
              <a:t>Sass</a:t>
            </a:r>
          </a:p>
          <a:p>
            <a:pPr algn="ctr"/>
            <a:r>
              <a:rPr lang="en-GB" sz="2666" dirty="0">
                <a:highlight>
                  <a:srgbClr val="FFFF00"/>
                </a:highlight>
              </a:rPr>
              <a:t>SQL</a:t>
            </a:r>
          </a:p>
          <a:p>
            <a:pPr algn="ctr"/>
            <a:r>
              <a:rPr lang="en-GB" sz="2666" dirty="0"/>
              <a:t>Swift</a:t>
            </a:r>
          </a:p>
          <a:p>
            <a:pPr algn="ctr"/>
            <a:r>
              <a:rPr lang="en-GB" sz="2666" dirty="0"/>
              <a:t>TypeScript</a:t>
            </a:r>
          </a:p>
          <a:p>
            <a:pPr algn="ctr"/>
            <a:r>
              <a:rPr lang="en-GB" sz="2666" dirty="0"/>
              <a:t>Visual Basic</a:t>
            </a:r>
          </a:p>
          <a:p>
            <a:pPr algn="ctr"/>
            <a:r>
              <a:rPr lang="en-GB" sz="2666" dirty="0"/>
              <a:t>XML</a:t>
            </a:r>
          </a:p>
          <a:p>
            <a:pPr algn="ctr"/>
            <a:endParaRPr lang="en-GB" sz="2666" dirty="0"/>
          </a:p>
        </p:txBody>
      </p:sp>
    </p:spTree>
    <p:extLst>
      <p:ext uri="{BB962C8B-B14F-4D97-AF65-F5344CB8AC3E}">
        <p14:creationId xmlns:p14="http://schemas.microsoft.com/office/powerpoint/2010/main" val="38311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0" fill="hold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0" fill="hold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0" fill="hold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0" fill="hold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0" fill="hold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0" fill="hold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0" fill="hold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0" fill="hold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0" fill="hold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0" fill="hold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0" fill="hold"/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0" fill="hold"/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0" fill="hold"/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0" fill="hold"/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0" fill="hold"/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0" fill="hold"/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0" fill="hold"/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0" fill="hold"/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0" fill="hold"/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0" fill="hold"/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B8A1A6-BDFA-43B3-975A-11049EBA906D}"/>
              </a:ext>
            </a:extLst>
          </p:cNvPr>
          <p:cNvSpPr txBox="1"/>
          <p:nvPr/>
        </p:nvSpPr>
        <p:spPr>
          <a:xfrm>
            <a:off x="3385727" y="6128711"/>
            <a:ext cx="487242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marketplace.visualstudio.com/</a:t>
            </a:r>
            <a:r>
              <a:rPr lang="en-GB" sz="2399" dirty="0" err="1">
                <a:solidFill>
                  <a:srgbClr val="002060"/>
                </a:solidFill>
              </a:rPr>
              <a:t>vscode</a:t>
            </a:r>
            <a:endParaRPr lang="en-GB" sz="2399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309A-DFBD-4D78-AA80-0DB4AE38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88" y="572860"/>
            <a:ext cx="8227036" cy="57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9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8774" y="404665"/>
            <a:ext cx="6454452" cy="789781"/>
          </a:xfrm>
        </p:spPr>
        <p:txBody>
          <a:bodyPr/>
          <a:lstStyle/>
          <a:p>
            <a:pPr algn="ctr"/>
            <a:r>
              <a:rPr lang="en-CA" dirty="0"/>
              <a:t>Multiple Source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96C9-0344-440A-87FF-12F4515C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56" y="1586180"/>
            <a:ext cx="10003790" cy="39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0982" y="225340"/>
            <a:ext cx="3574132" cy="732613"/>
          </a:xfrm>
        </p:spPr>
        <p:txBody>
          <a:bodyPr/>
          <a:lstStyle/>
          <a:p>
            <a:pPr algn="ctr"/>
            <a:r>
              <a:rPr lang="en-CA" dirty="0"/>
              <a:t>Configurable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9E5CC-9A8D-421B-8452-54D22A9B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957953"/>
            <a:ext cx="8352928" cy="55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4274" y="334963"/>
            <a:ext cx="5158308" cy="62605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Keyboard Shortcuts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7BFC3-4E22-4424-8139-DC75646B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34" y="1152839"/>
            <a:ext cx="6399133" cy="4849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2370778" y="6194007"/>
            <a:ext cx="6626366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code.visualstudio.com/docs/</a:t>
            </a:r>
            <a:r>
              <a:rPr lang="en-GB" sz="2399" dirty="0" err="1">
                <a:solidFill>
                  <a:srgbClr val="002060"/>
                </a:solidFill>
              </a:rPr>
              <a:t>getstarted</a:t>
            </a:r>
            <a:r>
              <a:rPr lang="en-GB" sz="2399" dirty="0">
                <a:solidFill>
                  <a:srgbClr val="002060"/>
                </a:solidFill>
              </a:rPr>
              <a:t>/</a:t>
            </a:r>
            <a:r>
              <a:rPr lang="en-GB" sz="2399" dirty="0" err="1">
                <a:solidFill>
                  <a:srgbClr val="002060"/>
                </a:solidFill>
              </a:rPr>
              <a:t>keybindings</a:t>
            </a:r>
            <a:endParaRPr lang="en-GB" sz="2399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4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1549" y="294059"/>
            <a:ext cx="2628900" cy="706438"/>
          </a:xfrm>
        </p:spPr>
        <p:txBody>
          <a:bodyPr/>
          <a:lstStyle/>
          <a:p>
            <a:pPr algn="ctr"/>
            <a:r>
              <a:rPr lang="en-CA" dirty="0"/>
              <a:t>Get-Help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15B89-FEDA-4574-A897-8B5AA9F3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4" y="1052736"/>
            <a:ext cx="7734992" cy="55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72975-733C-4F1D-A8BA-5F167CB30280}"/>
              </a:ext>
            </a:extLst>
          </p:cNvPr>
          <p:cNvSpPr/>
          <p:nvPr/>
        </p:nvSpPr>
        <p:spPr>
          <a:xfrm rot="20335265">
            <a:off x="2296024" y="1020564"/>
            <a:ext cx="6607910" cy="45243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  <a:t>Did I Mention </a:t>
            </a:r>
            <a:b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</a:br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  <a:t>FREE?</a:t>
            </a:r>
          </a:p>
        </p:txBody>
      </p:sp>
    </p:spTree>
    <p:extLst>
      <p:ext uri="{BB962C8B-B14F-4D97-AF65-F5344CB8AC3E}">
        <p14:creationId xmlns:p14="http://schemas.microsoft.com/office/powerpoint/2010/main" val="37038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9783-CB60-4227-B154-575B5CBF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8CEF0-49EA-4F6B-8978-F47504FD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53" y="1869154"/>
            <a:ext cx="9655260" cy="20555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BE8C0D-D83A-4CB1-A2B2-388C09ED8E63}"/>
              </a:ext>
            </a:extLst>
          </p:cNvPr>
          <p:cNvSpPr txBox="1">
            <a:spLocks/>
          </p:cNvSpPr>
          <p:nvPr/>
        </p:nvSpPr>
        <p:spPr>
          <a:xfrm>
            <a:off x="2479261" y="4396513"/>
            <a:ext cx="7233479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57" dirty="0"/>
              <a:t>For the Venue &amp; Catering</a:t>
            </a:r>
          </a:p>
        </p:txBody>
      </p:sp>
    </p:spTree>
    <p:extLst>
      <p:ext uri="{BB962C8B-B14F-4D97-AF65-F5344CB8AC3E}">
        <p14:creationId xmlns:p14="http://schemas.microsoft.com/office/powerpoint/2010/main" val="1873495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06350" y="229654"/>
            <a:ext cx="3690715" cy="706438"/>
          </a:xfrm>
        </p:spPr>
        <p:txBody>
          <a:bodyPr/>
          <a:lstStyle/>
          <a:p>
            <a:pPr algn="ctr"/>
            <a:r>
              <a:rPr lang="en-CA" dirty="0"/>
              <a:t>Collaboration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C42F5D-FB01-473E-A5C2-5B53095CCC22}"/>
              </a:ext>
            </a:extLst>
          </p:cNvPr>
          <p:cNvSpPr/>
          <p:nvPr/>
        </p:nvSpPr>
        <p:spPr>
          <a:xfrm>
            <a:off x="3212499" y="6282324"/>
            <a:ext cx="535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https://visualstudio.microsoft.com/services/live-share/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C0859-6857-4B0A-BEE0-5B7CA048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922394"/>
            <a:ext cx="6264696" cy="51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+mn-lt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9201" y="1304648"/>
            <a:ext cx="114815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Name</a:t>
            </a:r>
            <a:r>
              <a:rPr lang="en-GB" sz="2800" b="1" i="1" dirty="0"/>
              <a:t> : Rob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Occupation</a:t>
            </a:r>
            <a:r>
              <a:rPr lang="en-GB" sz="3200" b="1" i="1" dirty="0"/>
              <a:t> </a:t>
            </a:r>
            <a:r>
              <a:rPr lang="en-GB" sz="2800" b="1" i="1" dirty="0"/>
              <a:t>: DBA, Automator, Do-</a:t>
            </a:r>
            <a:r>
              <a:rPr lang="en-GB" sz="2800" b="1" i="1" dirty="0" err="1"/>
              <a:t>er</a:t>
            </a:r>
            <a:r>
              <a:rPr lang="en-GB" sz="2800" b="1" i="1" dirty="0"/>
              <a:t>, Trainer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Interests</a:t>
            </a:r>
            <a:r>
              <a:rPr lang="en-GB" sz="2800" b="1" i="1" dirty="0"/>
              <a:t> : PowerShell, Automation And SQL (PaaS </a:t>
            </a:r>
            <a:r>
              <a:rPr lang="en-GB" sz="2800" b="1" i="1" dirty="0" err="1"/>
              <a:t>geddit</a:t>
            </a:r>
            <a:r>
              <a:rPr lang="en-GB" sz="2800" b="1" i="1" dirty="0"/>
              <a:t>?)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Interesting Fact </a:t>
            </a:r>
            <a:r>
              <a:rPr lang="en-GB" sz="2800" b="1" i="1" dirty="0"/>
              <a:t>: Beard. (Still) Plays Cricket, Flies Drone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Speaker</a:t>
            </a:r>
            <a:r>
              <a:rPr lang="en-GB" sz="2800" b="1" i="1" dirty="0">
                <a:solidFill>
                  <a:schemeClr val="accent6"/>
                </a:solidFill>
              </a:rPr>
              <a:t> </a:t>
            </a:r>
            <a:r>
              <a:rPr lang="en-GB" sz="2800" b="1" i="1" dirty="0"/>
              <a:t>: SQL Saturdays, SQL Relay, PowerShell Events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Community</a:t>
            </a:r>
            <a:r>
              <a:rPr lang="en-GB" sz="2800" b="1" i="1" dirty="0">
                <a:solidFill>
                  <a:schemeClr val="accent6"/>
                </a:solidFill>
              </a:rPr>
              <a:t> </a:t>
            </a:r>
            <a:r>
              <a:rPr lang="en-GB" sz="2800" b="1" i="1" dirty="0"/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64AF1-5E1C-4628-9150-3D790F9C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2" y="936092"/>
            <a:ext cx="9910136" cy="528582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50D491-48FA-4042-B19F-4CBFE8C579FA}"/>
              </a:ext>
            </a:extLst>
          </p:cNvPr>
          <p:cNvSpPr txBox="1">
            <a:spLocks/>
          </p:cNvSpPr>
          <p:nvPr/>
        </p:nvSpPr>
        <p:spPr>
          <a:xfrm>
            <a:off x="2091267" y="201478"/>
            <a:ext cx="7920880" cy="706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609448" rtl="0" eaLnBrk="1" fontAlgn="auto" latinLnBrk="0" hangingPunct="1">
              <a:lnSpc>
                <a:spcPts val="46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CA"/>
              <a:t>Collaboration – Local Machine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E3EFF-39B4-49CB-A67E-6709C477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523" y="1844824"/>
            <a:ext cx="8831132" cy="23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1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60257-9BCB-4674-BCDE-397A84B5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80" y="2243639"/>
            <a:ext cx="8831132" cy="2369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688F3-782B-4A58-8973-DA5CC398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419" y="2850036"/>
            <a:ext cx="4258755" cy="2059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379" y="3428232"/>
            <a:ext cx="4401921" cy="350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688F3-782B-4A58-8973-DA5CC398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68" y="1657720"/>
            <a:ext cx="7799291" cy="377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379" y="3428232"/>
            <a:ext cx="4401921" cy="350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007" y="1202791"/>
            <a:ext cx="6161401" cy="490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50" y="1663850"/>
            <a:ext cx="8317300" cy="321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2B018-3798-4637-8C93-19B341CB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443" y="371848"/>
            <a:ext cx="7669383" cy="4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1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2B018-3798-4637-8C93-19B341CB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16" y="1173523"/>
            <a:ext cx="7669383" cy="451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2461A-93B6-4464-992D-25F95887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539" y="1412777"/>
            <a:ext cx="5017674" cy="36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2461A-93B6-4464-992D-25F95887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63" y="1693905"/>
            <a:ext cx="5017674" cy="362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3D62E-EA66-4208-A278-A26FC4DC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547" y="1451974"/>
            <a:ext cx="8892370" cy="41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6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3D62E-EA66-4208-A278-A26FC4DC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15" y="1482832"/>
            <a:ext cx="8892370" cy="411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403" y="5217326"/>
            <a:ext cx="5337708" cy="918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270F3-F088-4998-9FD0-65778A49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487" y="1196753"/>
            <a:ext cx="5810139" cy="25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571705" y="5904750"/>
            <a:ext cx="964514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https://docs.microsoft.com/en-us/visualstudio/liveshare/reference/security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403" y="5217326"/>
            <a:ext cx="5337708" cy="918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270F3-F088-4998-9FD0-65778A49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103345"/>
            <a:ext cx="927303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46" y="2852936"/>
            <a:ext cx="5337708" cy="91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F0509-A5CB-4625-BB14-1EDA01C5D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499" y="1484785"/>
            <a:ext cx="5093873" cy="31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8000" dirty="0">
                <a:latin typeface="+mn-lt"/>
              </a:rPr>
              <a:t>Contact Me</a:t>
            </a:r>
            <a:endParaRPr lang="en-US" sz="88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00815" y="2012260"/>
            <a:ext cx="5796786" cy="1156591"/>
            <a:chOff x="104210" y="5480224"/>
            <a:chExt cx="2010650" cy="893897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893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31" y="5556912"/>
              <a:ext cx="1600929" cy="550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</a:t>
              </a:r>
              <a:r>
                <a:rPr lang="en-GB" sz="3600" dirty="0"/>
                <a:t>@</a:t>
              </a:r>
              <a:r>
                <a:rPr lang="en-GB" sz="3600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371760" y="2004160"/>
            <a:ext cx="5757484" cy="1156590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765" y="5544993"/>
              <a:ext cx="1115910" cy="29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600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2668516" y="3318076"/>
            <a:ext cx="7368610" cy="1539699"/>
            <a:chOff x="6646631" y="5472586"/>
            <a:chExt cx="1753382" cy="116991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525705" cy="116991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7286823" y="5598709"/>
              <a:ext cx="1113190" cy="44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415480" y="5310162"/>
            <a:ext cx="527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" y="4992655"/>
            <a:ext cx="1196955" cy="11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35008" y="5355408"/>
            <a:ext cx="28489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005" y="4942791"/>
            <a:ext cx="1360766" cy="1360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dirty="0">
                <a:solidFill>
                  <a:srgbClr val="00B050"/>
                </a:solidFill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88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0509-A5CB-4625-BB14-1EDA01C5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78" y="932691"/>
            <a:ext cx="8613245" cy="54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B755F-A433-4FD5-8CD4-9CCD4EFE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451" y="1412776"/>
            <a:ext cx="7799291" cy="37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B755F-A433-4FD5-8CD4-9CCD4EF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5" y="1542897"/>
            <a:ext cx="7799291" cy="377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585AE-510D-4018-ADE1-F597AF3F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331" y="3933057"/>
            <a:ext cx="2053551" cy="1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585AE-510D-4018-ADE1-F597AF3F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55" y="3104964"/>
            <a:ext cx="7277290" cy="648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06BE-E082-44FE-839E-486467C7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499" y="2922472"/>
            <a:ext cx="5280559" cy="16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906BE-E082-44FE-839E-486467C7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90" y="2060848"/>
            <a:ext cx="86984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rrob\AppData\Local\Temp\SNAGHTML73e148.PNG">
            <a:extLst>
              <a:ext uri="{FF2B5EF4-FFF2-40B4-BE49-F238E27FC236}">
                <a16:creationId xmlns:a16="http://schemas.microsoft.com/office/drawing/2014/main" id="{A2E3DD91-C27A-421C-834B-45FD552E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74626"/>
            <a:ext cx="12188825" cy="65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3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share example">
            <a:hlinkClick r:id="" action="ppaction://media"/>
            <a:extLst>
              <a:ext uri="{FF2B5EF4-FFF2-40B4-BE49-F238E27FC236}">
                <a16:creationId xmlns:a16="http://schemas.microsoft.com/office/drawing/2014/main" id="{7E783A8A-FFC8-4525-81A1-27B5F00E5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67" y="404664"/>
            <a:ext cx="11477067" cy="58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93633" y="280197"/>
            <a:ext cx="4004734" cy="706438"/>
          </a:xfrm>
        </p:spPr>
        <p:txBody>
          <a:bodyPr/>
          <a:lstStyle/>
          <a:p>
            <a:pPr algn="ctr"/>
            <a:r>
              <a:rPr lang="en-CA" dirty="0"/>
              <a:t>Collaboration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845B6-03EE-4C19-AC03-03E3AC65F2B5}"/>
              </a:ext>
            </a:extLst>
          </p:cNvPr>
          <p:cNvSpPr txBox="1"/>
          <p:nvPr/>
        </p:nvSpPr>
        <p:spPr>
          <a:xfrm>
            <a:off x="2351584" y="1556792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But not just the code</a:t>
            </a:r>
          </a:p>
          <a:p>
            <a:pPr algn="ctr"/>
            <a:endParaRPr lang="en-GB" sz="6000" dirty="0"/>
          </a:p>
          <a:p>
            <a:pPr algn="ctr"/>
            <a:r>
              <a:rPr lang="en-GB" sz="6000" dirty="0"/>
              <a:t>You can share your Terminal too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03B1F-9142-47EF-83E4-49BB5071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35" y="122481"/>
            <a:ext cx="12157477" cy="64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7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03B1F-9142-47EF-83E4-49BB5071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1" y="1124745"/>
            <a:ext cx="9806419" cy="5199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5E864-B33C-460A-A771-BFE02FBA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459" y="1772816"/>
            <a:ext cx="3988994" cy="34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5E864-B33C-460A-A771-BFE02FBA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842" y="1412776"/>
            <a:ext cx="5464317" cy="475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78CA5-28B3-411B-8A63-E83D3232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451" y="2924944"/>
            <a:ext cx="4008043" cy="14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378CA5-28B3-411B-8A63-E83D323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56" y="1916832"/>
            <a:ext cx="82424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241B292-B072-4E92-B52F-C701FD46B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949" y="1916832"/>
            <a:ext cx="5508103" cy="731912"/>
          </a:xfrm>
        </p:spPr>
        <p:txBody>
          <a:bodyPr>
            <a:normAutofit fontScale="90000"/>
          </a:bodyPr>
          <a:lstStyle/>
          <a:p>
            <a:r>
              <a:rPr lang="en-GB" dirty="0"/>
              <a:t>Which IDE to use?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4BB79C7-33EF-4EF2-BA6B-54CE05B98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 – Integrated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236359596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share termianl">
            <a:hlinkClick r:id="" action="ppaction://media"/>
            <a:extLst>
              <a:ext uri="{FF2B5EF4-FFF2-40B4-BE49-F238E27FC236}">
                <a16:creationId xmlns:a16="http://schemas.microsoft.com/office/drawing/2014/main" id="{A2F883D9-615D-41E3-AF84-6CF156DA1A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424" y="774370"/>
            <a:ext cx="10369152" cy="53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9600" b="1" i="1" dirty="0">
                <a:solidFill>
                  <a:srgbClr val="00B050"/>
                </a:solidFill>
                <a:latin typeface="+mn-lt"/>
              </a:rPr>
              <a:t>Questions?</a:t>
            </a:r>
            <a:endParaRPr lang="en-US" sz="11500" b="1" i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6365499" y="6208349"/>
            <a:ext cx="5961540" cy="423172"/>
          </a:xfrm>
        </p:spPr>
        <p:txBody>
          <a:bodyPr>
            <a:noAutofit/>
          </a:bodyPr>
          <a:lstStyle/>
          <a:p>
            <a:r>
              <a:rPr lang="de-DE" sz="2800" b="1" i="1" dirty="0">
                <a:solidFill>
                  <a:srgbClr val="00B0F0"/>
                </a:solidFill>
              </a:rPr>
              <a:t>Rob Sewell 	@sqldbawithbeard </a:t>
            </a:r>
            <a:r>
              <a:rPr lang="de-DE" sz="2800" i="1" dirty="0">
                <a:solidFill>
                  <a:srgbClr val="00B0F0"/>
                </a:solidFill>
              </a:rPr>
              <a:t>			</a:t>
            </a:r>
            <a:r>
              <a:rPr lang="de-DE" sz="2800" b="1" i="1" dirty="0">
                <a:solidFill>
                  <a:srgbClr val="00B0F0"/>
                </a:solidFill>
              </a:rPr>
              <a:t>sqldbawith</a:t>
            </a:r>
            <a:r>
              <a:rPr lang="de-DE" sz="2800" b="1" i="1" dirty="0">
                <a:solidFill>
                  <a:srgbClr val="FF0000"/>
                </a:solidFill>
              </a:rPr>
              <a:t>A</a:t>
            </a:r>
            <a:r>
              <a:rPr lang="de-DE" sz="2800" b="1" i="1" dirty="0">
                <a:solidFill>
                  <a:srgbClr val="00B0F0"/>
                </a:solidFill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5D595-55C4-43C4-BB82-4610BE505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646" y="3612321"/>
            <a:ext cx="5761219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257950" y="3185540"/>
            <a:ext cx="4868640" cy="381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5D595-55C4-43C4-BB82-4610BE505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8" y="186770"/>
            <a:ext cx="5761219" cy="3238781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02948FEF-F478-4E44-8656-B58F697EB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8837766" y="3044235"/>
            <a:ext cx="5961540" cy="423172"/>
          </a:xfrm>
        </p:spPr>
        <p:txBody>
          <a:bodyPr>
            <a:noAutofit/>
          </a:bodyPr>
          <a:lstStyle/>
          <a:p>
            <a:r>
              <a:rPr lang="de-DE" sz="2800" b="1" i="1" dirty="0">
                <a:solidFill>
                  <a:srgbClr val="00B0F0"/>
                </a:solidFill>
              </a:rPr>
              <a:t>Rob Sewell 	@sqldbawithbeard </a:t>
            </a:r>
            <a:r>
              <a:rPr lang="de-DE" sz="2800" i="1" dirty="0">
                <a:solidFill>
                  <a:srgbClr val="00B0F0"/>
                </a:solidFill>
              </a:rPr>
              <a:t>			</a:t>
            </a:r>
            <a:r>
              <a:rPr lang="de-DE" sz="2800" b="1" i="1" dirty="0">
                <a:solidFill>
                  <a:srgbClr val="00B0F0"/>
                </a:solidFill>
              </a:rPr>
              <a:t>sqldbawith</a:t>
            </a:r>
            <a:r>
              <a:rPr lang="de-DE" sz="2800" b="1" i="1" dirty="0">
                <a:solidFill>
                  <a:srgbClr val="FF0000"/>
                </a:solidFill>
              </a:rPr>
              <a:t>A</a:t>
            </a:r>
            <a:r>
              <a:rPr lang="de-DE" sz="2800" b="1" i="1" dirty="0">
                <a:solidFill>
                  <a:srgbClr val="00B0F0"/>
                </a:solidFill>
              </a:rPr>
              <a:t>beard.com</a:t>
            </a:r>
          </a:p>
        </p:txBody>
      </p:sp>
    </p:spTree>
    <p:extLst>
      <p:ext uri="{BB962C8B-B14F-4D97-AF65-F5344CB8AC3E}">
        <p14:creationId xmlns:p14="http://schemas.microsoft.com/office/powerpoint/2010/main" val="220777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Code Editors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Notepad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Notepad ++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PowerShell 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Sapien</a:t>
            </a:r>
            <a:r>
              <a:rPr lang="en-US" dirty="0"/>
              <a:t> PowerShell Studio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15" name="Shape 2903"/>
          <p:cNvSpPr/>
          <p:nvPr/>
        </p:nvSpPr>
        <p:spPr>
          <a:xfrm>
            <a:off x="2121963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903"/>
          <p:cNvSpPr/>
          <p:nvPr/>
        </p:nvSpPr>
        <p:spPr>
          <a:xfrm>
            <a:off x="6060761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Shape 2903"/>
          <p:cNvSpPr/>
          <p:nvPr/>
        </p:nvSpPr>
        <p:spPr>
          <a:xfrm>
            <a:off x="9837056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Shape 2903"/>
          <p:cNvSpPr/>
          <p:nvPr/>
        </p:nvSpPr>
        <p:spPr>
          <a:xfrm>
            <a:off x="2121963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Shape 2903"/>
          <p:cNvSpPr/>
          <p:nvPr/>
        </p:nvSpPr>
        <p:spPr>
          <a:xfrm>
            <a:off x="6060761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Shape 2903"/>
          <p:cNvSpPr/>
          <p:nvPr/>
        </p:nvSpPr>
        <p:spPr>
          <a:xfrm>
            <a:off x="9837056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Notepad Tips and Tricks">
            <a:extLst>
              <a:ext uri="{FF2B5EF4-FFF2-40B4-BE49-F238E27FC236}">
                <a16:creationId xmlns:a16="http://schemas.microsoft.com/office/drawing/2014/main" id="{C4C77585-10FC-499C-A698-8B0E6340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75" y="2861979"/>
            <a:ext cx="1093503" cy="10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Notepad plus plus.png">
            <a:extLst>
              <a:ext uri="{FF2B5EF4-FFF2-40B4-BE49-F238E27FC236}">
                <a16:creationId xmlns:a16="http://schemas.microsoft.com/office/drawing/2014/main" id="{75C28576-5E7E-47A7-9913-F99F685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38" y="2775825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.bp.blogspot.com/-4LAX4fSDoQ0/UuRoh3kF9eI/AAAAAAABiic/TjIU0KL1K28/s1600/windows-powershell-ise-icon.png">
            <a:extLst>
              <a:ext uri="{FF2B5EF4-FFF2-40B4-BE49-F238E27FC236}">
                <a16:creationId xmlns:a16="http://schemas.microsoft.com/office/drawing/2014/main" id="{0C2264E6-BDB2-4118-AEE4-2D95E476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99" y="2792866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apien powershell studio icon">
            <a:extLst>
              <a:ext uri="{FF2B5EF4-FFF2-40B4-BE49-F238E27FC236}">
                <a16:creationId xmlns:a16="http://schemas.microsoft.com/office/drawing/2014/main" id="{CD4D999F-3D03-42CB-873A-09C69BB6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80" y="5122548"/>
            <a:ext cx="1251449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claudioserio.com/images/VS2017.png">
            <a:extLst>
              <a:ext uri="{FF2B5EF4-FFF2-40B4-BE49-F238E27FC236}">
                <a16:creationId xmlns:a16="http://schemas.microsoft.com/office/drawing/2014/main" id="{AF53ABA6-F972-4154-8F07-F74C4027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8" y="5122548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×§×××¥:Visual Studio Code 1.18 icon.svg">
            <a:extLst>
              <a:ext uri="{FF2B5EF4-FFF2-40B4-BE49-F238E27FC236}">
                <a16:creationId xmlns:a16="http://schemas.microsoft.com/office/drawing/2014/main" id="{835B9693-BF5D-4DC1-A0B3-CAD86721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06" y="5122548"/>
            <a:ext cx="1241027" cy="123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3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63"/>
            <a:ext cx="10515600" cy="1325563"/>
          </a:xfrm>
        </p:spPr>
        <p:txBody>
          <a:bodyPr/>
          <a:lstStyle/>
          <a:p>
            <a:r>
              <a:rPr lang="en-US" dirty="0"/>
              <a:t>Why Not ISE?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8ECF91-E2E5-4999-B329-4DB94D1F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21" y="1152838"/>
            <a:ext cx="8384860" cy="26739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B48368-B690-4D78-B17C-29FA16D5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1" y="4329455"/>
            <a:ext cx="8384860" cy="16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Editor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8741B-BD92-4EBC-9A4B-02C929FB01EE}"/>
              </a:ext>
            </a:extLst>
          </p:cNvPr>
          <p:cNvSpPr/>
          <p:nvPr/>
        </p:nvSpPr>
        <p:spPr>
          <a:xfrm>
            <a:off x="2718468" y="5753515"/>
            <a:ext cx="675506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99" dirty="0"/>
              <a:t>powershell.github.io/PowerShellEditorServices/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E44C-7730-41AF-9767-09B6E06A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37" y="1565265"/>
            <a:ext cx="7845028" cy="37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2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2C3B21-1D17-410D-A23E-C278EC4D634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77980" y="332656"/>
            <a:ext cx="9036040" cy="5549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8A1A6-BDFA-43B3-975A-11049EBA906D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172256-C4E0-457E-9C57-FFC5A454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EFB33-DEFF-4A07-BF80-AFF5C22AC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6" t="21453" r="21430" b="31397"/>
          <a:stretch/>
        </p:blipFill>
        <p:spPr>
          <a:xfrm>
            <a:off x="4939417" y="78542"/>
            <a:ext cx="2199695" cy="1333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7D4E4-F75D-439C-8E05-E1D917A4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12" y="4644943"/>
            <a:ext cx="2266855" cy="1333444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AEB6799-B82B-4009-9E1A-B15085D55A1B}"/>
              </a:ext>
            </a:extLst>
          </p:cNvPr>
          <p:cNvSpPr txBox="1">
            <a:spLocks/>
          </p:cNvSpPr>
          <p:nvPr/>
        </p:nvSpPr>
        <p:spPr>
          <a:xfrm>
            <a:off x="1335817" y="5932582"/>
            <a:ext cx="9131313" cy="851623"/>
          </a:xfrm>
          <a:prstGeom prst="rect">
            <a:avLst/>
          </a:prstGeom>
        </p:spPr>
        <p:txBody>
          <a:bodyPr vert="horz" lIns="0" tIns="0" rIns="0" bIns="0" rtlCol="0" anchor="t">
            <a:normAutofit fontScale="700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8"/>
            <a:r>
              <a:rPr lang="en-US" sz="4657" dirty="0">
                <a:solidFill>
                  <a:srgbClr val="414A54"/>
                </a:solidFill>
                <a:latin typeface="Segoe UI"/>
              </a:rPr>
              <a:t>Many thanks to our sponsors, without whom such an event would not be possible.</a:t>
            </a:r>
            <a:endParaRPr lang="de-DE" sz="4657" dirty="0">
              <a:solidFill>
                <a:srgbClr val="414A54"/>
              </a:solidFill>
              <a:latin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4DFE6-1CC8-48E1-A520-9F6A9D91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34" y="1714865"/>
            <a:ext cx="2124403" cy="580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99824-C287-4FD2-A407-092728B5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83" y="1636415"/>
            <a:ext cx="2018299" cy="761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0D66F-9ABD-469B-8771-28913B4C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921" y="3816794"/>
            <a:ext cx="1904919" cy="387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443F3-03C2-44C7-A7A4-5AAE82FBD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108" y="3579805"/>
            <a:ext cx="1904919" cy="853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060739-7386-4C99-932C-7AEC72D6B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421" y="2881814"/>
            <a:ext cx="1904919" cy="383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F385D-A375-4AAF-B665-72DB2C76A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805" y="3843889"/>
            <a:ext cx="1904919" cy="333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D25BFE-A484-4799-9C48-05A089E97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6561" y="4847574"/>
            <a:ext cx="925768" cy="62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498DE-0F36-4D88-8554-F80CF7B34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2410" y="1591124"/>
            <a:ext cx="1904919" cy="971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C93FF-623D-4E01-AC6E-6DD574C33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220" y="3935856"/>
            <a:ext cx="1895194" cy="32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FBD8C-9AA3-4DD6-B791-7A4033ED08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7000" y="2879852"/>
            <a:ext cx="1979097" cy="599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7B721-5938-436C-BC26-81C1A399A5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5756" y="3627109"/>
            <a:ext cx="2524520" cy="7889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93BE7F-49D6-46BB-8E0F-2B443A7308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520" y="2743081"/>
            <a:ext cx="873247" cy="884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092079-9C53-424E-A87B-2266953FFD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5009" y="2969184"/>
            <a:ext cx="2751783" cy="2902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1AD237-96A1-4A87-92A5-5B36129C612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892" t="37437" r="4422" b="36627"/>
          <a:stretch/>
        </p:blipFill>
        <p:spPr>
          <a:xfrm>
            <a:off x="1632210" y="5080667"/>
            <a:ext cx="2967802" cy="4407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A44CD9-B74A-4673-A6D4-E82EE32DB38D}"/>
              </a:ext>
            </a:extLst>
          </p:cNvPr>
          <p:cNvSpPr txBox="1"/>
          <p:nvPr/>
        </p:nvSpPr>
        <p:spPr>
          <a:xfrm rot="5400000">
            <a:off x="11353803" y="5044689"/>
            <a:ext cx="1236048" cy="385490"/>
          </a:xfrm>
          <a:prstGeom prst="rect">
            <a:avLst/>
          </a:prstGeom>
          <a:solidFill>
            <a:srgbClr val="CD7F32"/>
          </a:solidFill>
        </p:spPr>
        <p:txBody>
          <a:bodyPr wrap="square" rtlCol="0">
            <a:spAutoFit/>
          </a:bodyPr>
          <a:lstStyle/>
          <a:p>
            <a:pPr algn="ctr" defTabSz="483855"/>
            <a:r>
              <a:rPr lang="en-US" sz="1905" dirty="0">
                <a:solidFill>
                  <a:srgbClr val="101820"/>
                </a:solidFill>
                <a:latin typeface="Segoe UI"/>
              </a:rPr>
              <a:t>Bronze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E6CD82-2E75-4C2F-9687-75C37A9CF4C0}"/>
              </a:ext>
            </a:extLst>
          </p:cNvPr>
          <p:cNvSpPr txBox="1"/>
          <p:nvPr/>
        </p:nvSpPr>
        <p:spPr>
          <a:xfrm rot="5400000">
            <a:off x="10969467" y="3434363"/>
            <a:ext cx="2004723" cy="385490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pPr algn="ctr" defTabSz="483855"/>
            <a:r>
              <a:rPr lang="en-US" sz="1905" dirty="0">
                <a:solidFill>
                  <a:srgbClr val="101820"/>
                </a:solidFill>
                <a:latin typeface="Segoe UI"/>
              </a:rPr>
              <a:t>Silver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3CE4D-F8BA-410A-9779-AE2253DD0778}"/>
              </a:ext>
            </a:extLst>
          </p:cNvPr>
          <p:cNvSpPr txBox="1"/>
          <p:nvPr/>
        </p:nvSpPr>
        <p:spPr>
          <a:xfrm rot="5400000">
            <a:off x="11401635" y="1864998"/>
            <a:ext cx="1140388" cy="385490"/>
          </a:xfrm>
          <a:prstGeom prst="rect">
            <a:avLst/>
          </a:prstGeom>
          <a:solidFill>
            <a:srgbClr val="FFD700"/>
          </a:solidFill>
        </p:spPr>
        <p:txBody>
          <a:bodyPr wrap="square" rtlCol="0">
            <a:spAutoFit/>
          </a:bodyPr>
          <a:lstStyle/>
          <a:p>
            <a:pPr algn="ctr" defTabSz="483855"/>
            <a:r>
              <a:rPr lang="en-US" sz="1905" dirty="0">
                <a:solidFill>
                  <a:srgbClr val="101820"/>
                </a:solidFill>
                <a:latin typeface="Segoe UI"/>
              </a:rPr>
              <a:t>Gold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87B055-E808-48C7-BECE-015E05BDEF0E}"/>
              </a:ext>
            </a:extLst>
          </p:cNvPr>
          <p:cNvSpPr txBox="1"/>
          <p:nvPr/>
        </p:nvSpPr>
        <p:spPr>
          <a:xfrm rot="5400000">
            <a:off x="11228085" y="551056"/>
            <a:ext cx="1487490" cy="385490"/>
          </a:xfrm>
          <a:prstGeom prst="rect">
            <a:avLst/>
          </a:prstGeom>
          <a:solidFill>
            <a:srgbClr val="E5E4E2"/>
          </a:solidFill>
        </p:spPr>
        <p:txBody>
          <a:bodyPr wrap="square" rtlCol="0">
            <a:spAutoFit/>
          </a:bodyPr>
          <a:lstStyle/>
          <a:p>
            <a:pPr algn="ctr" defTabSz="483855"/>
            <a:r>
              <a:rPr lang="en-US" sz="1905" dirty="0">
                <a:solidFill>
                  <a:srgbClr val="101820"/>
                </a:solidFill>
                <a:latin typeface="Segoe UI"/>
              </a:rPr>
              <a:t>You Rock!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65DB86-2F52-447E-8ED4-AB41A5000E81}"/>
              </a:ext>
            </a:extLst>
          </p:cNvPr>
          <p:cNvCxnSpPr/>
          <p:nvPr/>
        </p:nvCxnSpPr>
        <p:spPr>
          <a:xfrm flipH="1">
            <a:off x="195316" y="1487548"/>
            <a:ext cx="114792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A95D75-B70C-4DC9-8BC7-AC1DAB10D552}"/>
              </a:ext>
            </a:extLst>
          </p:cNvPr>
          <p:cNvCxnSpPr/>
          <p:nvPr/>
        </p:nvCxnSpPr>
        <p:spPr>
          <a:xfrm flipH="1">
            <a:off x="195315" y="2627937"/>
            <a:ext cx="114792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4DFC76-583A-44AD-BBCB-699C8CFBFB5A}"/>
              </a:ext>
            </a:extLst>
          </p:cNvPr>
          <p:cNvCxnSpPr/>
          <p:nvPr/>
        </p:nvCxnSpPr>
        <p:spPr>
          <a:xfrm flipH="1">
            <a:off x="195314" y="4624663"/>
            <a:ext cx="114792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31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530</Words>
  <Application>Microsoft Office PowerPoint</Application>
  <PresentationFormat>Widescreen</PresentationFormat>
  <Paragraphs>169</Paragraphs>
  <Slides>44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AppleStorm</vt:lpstr>
      <vt:lpstr>Arial</vt:lpstr>
      <vt:lpstr>Calibri</vt:lpstr>
      <vt:lpstr>Calibri Light</vt:lpstr>
      <vt:lpstr>Corbel</vt:lpstr>
      <vt:lpstr>Gill Sans</vt:lpstr>
      <vt:lpstr>Gotham Light</vt:lpstr>
      <vt:lpstr>Proxima Nova Light</vt:lpstr>
      <vt:lpstr>Roboto Black</vt:lpstr>
      <vt:lpstr>Roboto Condensed</vt:lpstr>
      <vt:lpstr>Segoe UI</vt:lpstr>
      <vt:lpstr>Segoe UI Light</vt:lpstr>
      <vt:lpstr>Ubuntu Mono</vt:lpstr>
      <vt:lpstr>Wingdings</vt:lpstr>
      <vt:lpstr>Office Theme</vt:lpstr>
      <vt:lpstr>SQLSatOslo 2016</vt:lpstr>
      <vt:lpstr>Image</vt:lpstr>
      <vt:lpstr>PowerPoint Presentation</vt:lpstr>
      <vt:lpstr>Speaker Questionnaire</vt:lpstr>
      <vt:lpstr>Contact Me</vt:lpstr>
      <vt:lpstr>Which IDE to use?</vt:lpstr>
      <vt:lpstr>PowerShell Code Editors</vt:lpstr>
      <vt:lpstr>Why Not ISE?</vt:lpstr>
      <vt:lpstr>PowerShell Editor Services</vt:lpstr>
      <vt:lpstr>PowerPoint Presentation</vt:lpstr>
      <vt:lpstr>Sponsors</vt:lpstr>
      <vt:lpstr>Multi-Platform</vt:lpstr>
      <vt:lpstr>Multi-Language</vt:lpstr>
      <vt:lpstr>Multi-Language</vt:lpstr>
      <vt:lpstr>PowerPoint Presentation</vt:lpstr>
      <vt:lpstr>Multiple Source Control</vt:lpstr>
      <vt:lpstr>Configurable</vt:lpstr>
      <vt:lpstr>Keyboard Shortcuts</vt:lpstr>
      <vt:lpstr>Get-Help</vt:lpstr>
      <vt:lpstr>Thank you</vt:lpstr>
      <vt:lpstr>Collaboration</vt:lpstr>
      <vt:lpstr>PowerPoint Presentation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Remote Machine</vt:lpstr>
      <vt:lpstr>Collaboration – Remote Machine</vt:lpstr>
      <vt:lpstr>Collaboration – Remote Machine</vt:lpstr>
      <vt:lpstr>Collaboration – Local Machine</vt:lpstr>
      <vt:lpstr>PowerPoint Presentation</vt:lpstr>
      <vt:lpstr>PowerPoint Presentation</vt:lpstr>
      <vt:lpstr>Collaboration</vt:lpstr>
      <vt:lpstr>Collaboration – Local Machine</vt:lpstr>
      <vt:lpstr>Collaboration – Local Machine</vt:lpstr>
      <vt:lpstr>Collaboration – Local Machine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IDE to use?</dc:title>
  <dc:creator>Rob Sewell</dc:creator>
  <cp:lastModifiedBy>Rob Sewell</cp:lastModifiedBy>
  <cp:revision>1</cp:revision>
  <dcterms:created xsi:type="dcterms:W3CDTF">2018-10-21T06:58:50Z</dcterms:created>
  <dcterms:modified xsi:type="dcterms:W3CDTF">2018-10-27T09:16:53Z</dcterms:modified>
</cp:coreProperties>
</file>